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528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6BD0-9276-4685-B95C-7A8A575E6E48}" type="datetimeFigureOut">
              <a:rPr lang="ru-RU" smtClean="0"/>
              <a:t>25.12.2016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D436FA8-D7E7-4297-9A9A-D8E67803C9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6BD0-9276-4685-B95C-7A8A575E6E48}" type="datetimeFigureOut">
              <a:rPr lang="ru-RU" smtClean="0"/>
              <a:t>25.12.2016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D436FA8-D7E7-4297-9A9A-D8E67803C9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6BD0-9276-4685-B95C-7A8A575E6E48}" type="datetimeFigureOut">
              <a:rPr lang="ru-RU" smtClean="0"/>
              <a:t>25.12.2016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6FA8-D7E7-4297-9A9A-D8E67803C9F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6BD0-9276-4685-B95C-7A8A575E6E48}" type="datetimeFigureOut">
              <a:rPr lang="ru-RU" smtClean="0"/>
              <a:t>25.12.2016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6FA8-D7E7-4297-9A9A-D8E67803C9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6BD0-9276-4685-B95C-7A8A575E6E48}" type="datetimeFigureOut">
              <a:rPr lang="ru-RU" smtClean="0"/>
              <a:t>25.12.2016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2D436FA8-D7E7-4297-9A9A-D8E67803C9F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6BD0-9276-4685-B95C-7A8A575E6E48}" type="datetimeFigureOut">
              <a:rPr lang="ru-RU" smtClean="0"/>
              <a:t>25.12.2016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6FA8-D7E7-4297-9A9A-D8E67803C9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6BD0-9276-4685-B95C-7A8A575E6E48}" type="datetimeFigureOut">
              <a:rPr lang="ru-RU" smtClean="0"/>
              <a:t>25.12.2016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6FA8-D7E7-4297-9A9A-D8E67803C9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6BD0-9276-4685-B95C-7A8A575E6E48}" type="datetimeFigureOut">
              <a:rPr lang="ru-RU" smtClean="0"/>
              <a:t>25.12.2016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6FA8-D7E7-4297-9A9A-D8E67803C9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6BD0-9276-4685-B95C-7A8A575E6E48}" type="datetimeFigureOut">
              <a:rPr lang="ru-RU" smtClean="0"/>
              <a:t>25.12.2016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6FA8-D7E7-4297-9A9A-D8E67803C9F3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6BD0-9276-4685-B95C-7A8A575E6E48}" type="datetimeFigureOut">
              <a:rPr lang="ru-RU" smtClean="0"/>
              <a:t>25.12.2016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6FA8-D7E7-4297-9A9A-D8E67803C9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6BD0-9276-4685-B95C-7A8A575E6E48}" type="datetimeFigureOut">
              <a:rPr lang="ru-RU" smtClean="0"/>
              <a:t>25.12.2016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6FA8-D7E7-4297-9A9A-D8E67803C9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E1C6BD0-9276-4685-B95C-7A8A575E6E48}" type="datetimeFigureOut">
              <a:rPr lang="ru-RU" smtClean="0"/>
              <a:t>25.12.2016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D436FA8-D7E7-4297-9A9A-D8E67803C9F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1052736"/>
            <a:ext cx="698477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</a:rPr>
              <a:t>Введение</a:t>
            </a:r>
            <a:r>
              <a:rPr lang="ru-RU" sz="3600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Урок обществознания в 9 классе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7584" y="4005064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Что мы помним из изученного ранее?</a:t>
            </a:r>
            <a:endParaRPr lang="ru-RU" sz="3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761124"/>
            <a:ext cx="9144000" cy="435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Среди глобальных политических проблем современного мира ученые отмечают:</a:t>
            </a:r>
          </a:p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1) распространение наркотиков и вовлечение в их употребление молодежи;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2) угрозу распространения в мире оружия массового поражения;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3) рост потребления энергии в ведущих странах мира;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4) демографический кризис в ряде развивающихся стран.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75856" y="5373216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libri" pitchFamily="34" charset="0"/>
              </a:rPr>
              <a:t>Ответ: 4</a:t>
            </a:r>
            <a:endParaRPr lang="ru-RU" sz="2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60648"/>
            <a:ext cx="9144000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Страна М. с населением в 34 тыс. человек расположена в Южном полушарии. Какая дополнительная информация позволит судить о принадлежности А. к обществам индустриального типа?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1) Население страны главным образом занято в крупной промышленности.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2) В стране сохранились традиционные религии.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3) Страна отличается многонациональным и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многоконфессиональным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составом населения.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4) В средствах массовой информации пропагандируются семейные ценности.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47864" y="5877272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libri" pitchFamily="34" charset="0"/>
              </a:rPr>
              <a:t>Ответ: 1</a:t>
            </a:r>
            <a:endParaRPr lang="ru-RU" sz="2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04664"/>
            <a:ext cx="9144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Верны ли следующие суждения о свободе и ответственности человека?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А. Свобода человека не предполагает взятие им на себя ответственности за совершаемые поступки.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Б. Свобода человека возможна в условиях выбора линии поведения в условиях альтернативы.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1) верно только 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2) верно только Б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3) верны оба суждения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4) оба суждения неверны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872" y="6021288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libri" pitchFamily="34" charset="0"/>
              </a:rPr>
              <a:t>Ответ: 2</a:t>
            </a:r>
            <a:endParaRPr lang="ru-RU" sz="2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92696"/>
            <a:ext cx="9144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Французский философ К. Гельвеций писал: «Люди не рождаются, а становятся теми, кто они есть». Процесс, в ходе которого человек усваивает правила жизни в обществе, приобретает моральные качества, называется в обществознании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1) генезисом;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2) индивидуализацией;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3) социализацией;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4) эволюцией.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91880" y="5589240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libri" pitchFamily="34" charset="0"/>
              </a:rPr>
              <a:t>Ответ: 3</a:t>
            </a:r>
            <a:endParaRPr lang="ru-RU" sz="2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74345"/>
            <a:ext cx="9144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5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Верны ли следующие суждения о мировых религиях?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А. Самая древняя из мировых религий — буддизм, родина ее возникновения — Индия.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Б. Мировые религии, в отличие от национальных, основаны на почитании единого бога.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1) верно только 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2) верно только Б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3) верны оба суждения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4) оба суждения неверны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47864" y="5733256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libri" pitchFamily="34" charset="0"/>
              </a:rPr>
              <a:t>Ответ: 1</a:t>
            </a:r>
            <a:endParaRPr lang="ru-RU" sz="2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980728"/>
            <a:ext cx="9144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6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Государственные доходы в текущем году превысили расходы, появилась возможность для увеличения вложений в научные исследования. Это свидетельствует о(об):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1) увеличении показателей инфляции;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2) росте числа частных предприятий;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3)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профиците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государственного бюджета;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4) снижении потребительских расходов.</a:t>
            </a:r>
            <a:endParaRPr lang="ru-RU" sz="2800" dirty="0">
              <a:latin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3888" y="5517232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libri" pitchFamily="34" charset="0"/>
              </a:rPr>
              <a:t>Ответ: 3</a:t>
            </a:r>
            <a:endParaRPr lang="ru-RU" sz="2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32656"/>
            <a:ext cx="9144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7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 стране П. законами гарантируется равенство предприятий различных форм собственности. Во главу угла деятельности предприятий поставлены интересы потребителя. Развиваются специальные службы, изучающие потребительский спрос. К какому типу хозяйственных систем можно отнести экономику страны П.?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1) плановому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2) командному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3) рыночному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4) традиционному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19872" y="5805264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libri" pitchFamily="34" charset="0"/>
              </a:rPr>
              <a:t>Ответ: 3</a:t>
            </a:r>
            <a:endParaRPr lang="ru-RU" sz="2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8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Верны ли следующие суждения о соотношении спроса и предложения в рыночной экономике?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А. Рост предложения товара на рынке, как правило, сопровождается снижением его потребительской цены.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Б. На рынке есть группы товаров, на которые существует стабильный спрос, независимо от цен — это товары жизненной необходимости.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1) верно только 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2) верно только Б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3) верны оба суждения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4) оба суждения неверны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47864" y="5949280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libri" pitchFamily="34" charset="0"/>
              </a:rPr>
              <a:t>Ответ: 3</a:t>
            </a:r>
            <a:endParaRPr lang="ru-RU" sz="2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76672"/>
            <a:ext cx="9144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9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Девиантное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(отклоняющееся от общепринятых норм) поведение может быть как позитивным, так и негативным. Примером позитивного отклоняющегося поведения является: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1) посещение плавательного бассейна;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2) коллекционирование этикеток от спичечных коробков;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3) привычка курить трубку;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4) работа на своем приусадебном участке.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3888" y="5445224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libri" pitchFamily="34" charset="0"/>
              </a:rPr>
              <a:t>Ответ: 2</a:t>
            </a:r>
            <a:endParaRPr lang="ru-RU" sz="2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60648"/>
            <a:ext cx="9144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10.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Верны ли следующие суждения?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А. Малой социальной группой является компания друзей, каждый вечер собирающаяся во дворе поиграть в домино.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Б. Социальные группы, чья деятельность определяется посредством нормативных документов, называются формальными.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1) верно только 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2) верно только Б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3) верны оба суждения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4) оба суждения неверны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75856" y="6093296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libri" pitchFamily="34" charset="0"/>
              </a:rPr>
              <a:t>Ответ: 3</a:t>
            </a:r>
            <a:endParaRPr lang="ru-RU" sz="2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052736"/>
            <a:ext cx="91440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11.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Общество, в самом широком смысле слова, означает: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1) естественную среду обитания людей;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2) определенную группу людей по интересам;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3) все человечество в целом в настоящем, прошедшем, будущем;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4) стадию исторического развития народа.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75856" y="5373216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libri" pitchFamily="34" charset="0"/>
              </a:rPr>
              <a:t>Ответ: 3</a:t>
            </a:r>
            <a:endParaRPr lang="ru-RU" sz="2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32656"/>
            <a:ext cx="9144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12.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 страну А. вторглись кочевники, разорив города, села, разрушив сложные ирригационные системы земледелия. На долгие годы пришли в запустение торговые центры, сместились торговые пути. Какая форма общественных изменений может быть проиллюстрирована приведенным примером?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1) модернизация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2) регресс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3) реформа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4) эволюция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19872" y="5661248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libri" pitchFamily="34" charset="0"/>
              </a:rPr>
              <a:t>Ответ: 2</a:t>
            </a:r>
            <a:endParaRPr lang="ru-RU" sz="2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908720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13.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Общее для человека и животного качество: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1) потребность в защите от холода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2) представления о загробном мире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3) создание нового, не имеющего аналогов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4) преобразование сил и веществ природы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3888" y="5229200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libri" pitchFamily="34" charset="0"/>
              </a:rPr>
              <a:t>Ответ: 1</a:t>
            </a:r>
            <a:endParaRPr lang="ru-RU" sz="2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64704"/>
            <a:ext cx="9144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14.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Школьники по заданию учителя обществознания провели социологический опрос среди жителей микрорайона и определили основные проблемы, которые их волнуют. Какой вид деятельности характеризует данный пример?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1) игровую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2) учебную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3) хозяйственную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4) трудовую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91880" y="5661248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libri" pitchFamily="34" charset="0"/>
              </a:rPr>
              <a:t>Ответ: 2</a:t>
            </a:r>
            <a:endParaRPr lang="ru-RU" sz="2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60648"/>
            <a:ext cx="9144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15.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Какой из приведенных результатов познавательной деятельности получен опытно-экспериментальным путем?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1)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Разработка философами теории глобального управления.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2) Выдвижение астрономами гипотезы о происхождении «черных дыр» в галактиках.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3) Определение степени загрязненности водоемов при помощи химического анализа проб воды.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4) Моделирование при помощи компьютера последствия высадки инопланетян.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91880" y="5805264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libri" pitchFamily="34" charset="0"/>
              </a:rPr>
              <a:t>Ответ: 3</a:t>
            </a:r>
            <a:endParaRPr lang="ru-RU" sz="2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60648"/>
            <a:ext cx="9144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16.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Верны ли следующие суждения?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А. Потребители элитарной культуры вполне могут воспринимать и произведения массовой культуры.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Б. Некоторые продукты элитарной культуры могут стать частью массовой культуры.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1) верно только 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2) верно только Б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3) верны оба суждения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4) оба суждения неверны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07904" y="5589240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libri" pitchFamily="34" charset="0"/>
              </a:rPr>
              <a:t>Ответ: 3</a:t>
            </a:r>
            <a:endParaRPr lang="ru-RU" sz="2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92696"/>
            <a:ext cx="91440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17.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Какой из примеров иллюстрирует отношения обмена в обществе?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1) покупка билета на поезд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2) отдых на популярном курорте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3) лечение в санатории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4) изготовление лекарственных препаратов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3888" y="5301208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libri" pitchFamily="34" charset="0"/>
              </a:rPr>
              <a:t>Ответ: 1</a:t>
            </a:r>
            <a:endParaRPr lang="ru-RU" sz="2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18.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Какой пример свидетельствует о присутствии в современной смешанной экономике элементов традиционной экономической системы?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1) Использование промышленными предприятиями электроэнергии, произведенной ветряными электростанциями.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2) Изготовление фар для автомобилей небольшой фирмой-партнером крупного автогиганта.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3) Развитие ручного ремесленного промысла — изготовления глиняных игрушек и художественных изразцов.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4) Разработка текстильным предприятием новой коллекции тканей со старинным орнаментом.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3888" y="6093296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libri" pitchFamily="34" charset="0"/>
              </a:rPr>
              <a:t>Ответ: 3</a:t>
            </a:r>
            <a:endParaRPr lang="ru-RU" sz="2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76672"/>
            <a:ext cx="9144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19.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Работники фирмы, занимающейся производством строительных материалов «Добрый дом», получают дивиденды от ценных бумаг этого предприятия. Это право сохраняется за ними даже в случае увольнения. Какую форму собственности представляет данная фирма?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1) государственную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2) кооперативную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3) частную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4) акционерную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23928" y="5517232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libri" pitchFamily="34" charset="0"/>
              </a:rPr>
              <a:t>Ответ: 4</a:t>
            </a:r>
            <a:endParaRPr lang="ru-RU" sz="2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04664"/>
            <a:ext cx="9144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0.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Верны ли следующие суждения о ценных бумагах?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А. Ценными бумагами являются векселя, акции, облигации.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Б. К числу ценных бумаг относят ренту и дивиденды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1) верно только 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2) верно только Б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3) верны оба суждения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4) оба суждения неверны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3888" y="5517232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libri" pitchFamily="34" charset="0"/>
              </a:rPr>
              <a:t>Ответ: 1</a:t>
            </a:r>
            <a:endParaRPr lang="ru-RU" sz="2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64704"/>
            <a:ext cx="9144000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Среди приведенных социальных статусов женщины укажите заданный (предписанный) статус: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1) дочь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2) мать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3) жена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4) подруга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635896" y="5301208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libri" pitchFamily="34" charset="0"/>
              </a:rPr>
              <a:t>Ответ: 1</a:t>
            </a:r>
            <a:endParaRPr lang="ru-RU" sz="2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32656"/>
            <a:ext cx="9144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Найдите пример, иллюстрирующий хозяйственно-экономическую функцию современной семьи.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1) На семейном совете было принято решение о взятии кредита на покупку нового автомобиля.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2) В выходной день отец с сыном отправились на прогулку в городской парк.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3) Отец убедил дочь идти по своим стопам и поступать в тот же вуз, который закончил сам.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4) Бабушка помогает внуку вечерами делать домашние задания по математике и русскому языку.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79912" y="5589240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libri" pitchFamily="34" charset="0"/>
              </a:rPr>
              <a:t>Ответ: 1</a:t>
            </a:r>
            <a:endParaRPr lang="ru-RU" sz="2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Верны ли следующие суждения о социальных ролях человека?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А. Малой социальной группой является компания друзей, каждый вечер собирающаяся во дворе поиграть в домино.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Б. Социальные группы, чья деятельность определяется посредством нормативных документов, называются формальными.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1) верно только 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2) верно только Б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3) верны оба суждения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4) оба суждения неверны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35896" y="6093296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libri" pitchFamily="34" charset="0"/>
              </a:rPr>
              <a:t>Ответ: 3</a:t>
            </a:r>
            <a:endParaRPr lang="ru-RU" sz="2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20688"/>
            <a:ext cx="9144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 какой из приведенных ситуаций поведение человека было определено только в соответствии с нормами внутреннего самоконтроля?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1) избранный президент страны принял присягу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2) пилоты попросили разрешения на экстренную посадку самолета в аэропорту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3) судья вынес приговор подсудимым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4) школьник рассказал маме, что случайно разбил ее вазу</a:t>
            </a:r>
            <a:endParaRPr lang="ru-RU" sz="2800" dirty="0">
              <a:latin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07904" y="5373216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alibri" pitchFamily="34" charset="0"/>
              </a:rPr>
              <a:t>Ответ: 4</a:t>
            </a:r>
            <a:endParaRPr lang="ru-RU" sz="2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1252</TotalTime>
  <Words>1382</Words>
  <Application>Microsoft Office PowerPoint</Application>
  <PresentationFormat>Экран (4:3)</PresentationFormat>
  <Paragraphs>192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Company>Krokoz™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ПК</dc:creator>
  <cp:lastModifiedBy>ПК</cp:lastModifiedBy>
  <cp:revision>18</cp:revision>
  <dcterms:created xsi:type="dcterms:W3CDTF">2016-12-24T20:22:21Z</dcterms:created>
  <dcterms:modified xsi:type="dcterms:W3CDTF">2016-12-25T17:14:40Z</dcterms:modified>
</cp:coreProperties>
</file>